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1" r:id="rId3"/>
    <p:sldId id="271" r:id="rId4"/>
    <p:sldId id="272" r:id="rId5"/>
    <p:sldId id="257" r:id="rId6"/>
    <p:sldId id="265" r:id="rId7"/>
    <p:sldId id="258" r:id="rId8"/>
    <p:sldId id="266" r:id="rId9"/>
    <p:sldId id="278" r:id="rId10"/>
    <p:sldId id="260" r:id="rId11"/>
    <p:sldId id="267" r:id="rId12"/>
    <p:sldId id="279" r:id="rId13"/>
    <p:sldId id="280" r:id="rId14"/>
    <p:sldId id="281" r:id="rId15"/>
    <p:sldId id="262" r:id="rId16"/>
    <p:sldId id="263" r:id="rId17"/>
    <p:sldId id="269" r:id="rId18"/>
    <p:sldId id="270" r:id="rId19"/>
    <p:sldId id="273" r:id="rId20"/>
    <p:sldId id="274" r:id="rId21"/>
    <p:sldId id="282" r:id="rId22"/>
    <p:sldId id="275" r:id="rId23"/>
    <p:sldId id="277" r:id="rId24"/>
    <p:sldId id="276" r:id="rId25"/>
    <p:sldId id="26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2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BA63-52FC-4359-80B3-36546685D43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10404-4728-482C-9C0A-E080444F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10404-4728-482C-9C0A-E080444F51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«Моя малая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2296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Проект по курсу                                                </a:t>
            </a:r>
            <a:r>
              <a:rPr lang="ru-RU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Основы религиозной культуры                                 и светской этики</a:t>
            </a:r>
            <a:endParaRPr lang="ru-RU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95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Выполнил ученик 4 «а» класса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Власов Вадим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Руководитель 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Вахрушева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Неля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Ивановна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85800"/>
            <a:ext cx="7772400" cy="5715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поселения, которое в результате станет городом Свирском, уходит своими корнями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век. В 1735 году в первые упоминается о заимки Черниговской, которая названа по имени основателя Федора Черниговского, приказчика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острога.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1909 году в памятной книжки Иркутской губернии деревня Черниговская уже упоминается как Свирская. В годы советской власти деревня становиться поселком, появляются промышленные предприятие. Во время Великой Отечественной Войны, в августе 1941 года на Свирский завод источников тока,  был эвакуирован Ленинградский аккумуляторный завод. В последствии на его базе был создан градообразующий завод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ВостСибЭлемент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16 ноября 1949 года рабочий поселок Свирск получает статус города.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\Pictures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664149" cy="3048000"/>
          </a:xfrm>
          <a:prstGeom prst="rect">
            <a:avLst/>
          </a:prstGeom>
          <a:noFill/>
        </p:spPr>
      </p:pic>
      <p:pic>
        <p:nvPicPr>
          <p:cNvPr id="2051" name="Picture 3" descr="C:\Users\м\Pictures\i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260917" cy="2352675"/>
          </a:xfrm>
          <a:prstGeom prst="rect">
            <a:avLst/>
          </a:prstGeom>
          <a:noFill/>
        </p:spPr>
      </p:pic>
      <p:pic>
        <p:nvPicPr>
          <p:cNvPr id="2052" name="Picture 4" descr="C:\Users\м\Pictures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3429000" cy="2282461"/>
          </a:xfrm>
          <a:prstGeom prst="rect">
            <a:avLst/>
          </a:prstGeom>
          <a:noFill/>
        </p:spPr>
      </p:pic>
      <p:pic>
        <p:nvPicPr>
          <p:cNvPr id="2053" name="Picture 5" descr="C:\Users\м\Pictures\i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19200"/>
            <a:ext cx="3434316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для семейного\фоны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34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для семейного\фоны\get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05800" cy="467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о свирск\mi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467600" cy="557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\Pictures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3581400" cy="43750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37108" y="1219200"/>
            <a:ext cx="41782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Свирска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33400"/>
            <a:ext cx="8229600" cy="58269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300" dirty="0" smtClean="0"/>
              <a:t>Герб четко отображает всю суть города. Основа герба символизирует голубую  гладь Ангары. Лодка символизирует движение вперед, развитие и достижение цели. Якорь в нутрии лодки символ стабильности , надежды уверенности. Уголь в лодки отражает важность порта в экономике не только Свирска, но и всего региона. Золотой цвет лодки символизирует достаток и богатство. Шестерня дополняет общую символику герба, делая акцент на промышленности и машиностроении. В гербе также отмечен аккумуляторный завод производящий химические источники тока, аллегорически отражен красным, белым и синим цветом главы и поля герба, зубчатое деление, напоминающее изображение молнии дополняет символику.</a:t>
            </a:r>
          </a:p>
          <a:p>
            <a:pPr algn="just"/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7543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Население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города Свирска   составляет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13 127 человек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м\Pictures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27432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6019800" cy="4016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6800" y="457200"/>
            <a:ext cx="7696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Свирск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занимает площадь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  862 га.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2438400" cy="3256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962400"/>
            <a:ext cx="80218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Мэр города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Степанович 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Орноев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Pictures\img_user_file_56c143fc4bbb5_0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620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Визитной карточкой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Свирска является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колесо обозрение с него открывается незабываемый вид. Это единственное колесо обозрения на территории всей Иркутской области.</a:t>
            </a: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ото свирск\kol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962400" cy="5943600"/>
          </a:xfrm>
          <a:prstGeom prst="rect">
            <a:avLst/>
          </a:prstGeom>
          <a:noFill/>
        </p:spPr>
      </p:pic>
      <p:pic>
        <p:nvPicPr>
          <p:cNvPr id="6146" name="Picture 2" descr="I:\фото свирск\lodoch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 свирск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3926958" cy="26058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14400" y="6096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Как истинный патриот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 - люблю свою малую Родину!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свирск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фото свирск\591910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657600" cy="2743200"/>
          </a:xfrm>
          <a:prstGeom prst="rect">
            <a:avLst/>
          </a:prstGeom>
          <a:noFill/>
        </p:spPr>
      </p:pic>
      <p:pic>
        <p:nvPicPr>
          <p:cNvPr id="7171" name="Picture 3" descr="I:\фото свирск\cf170fc12e47547693b4ab9eb7099e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4953000" cy="3733800"/>
          </a:xfrm>
          <a:prstGeom prst="rect">
            <a:avLst/>
          </a:prstGeom>
          <a:noFill/>
        </p:spPr>
      </p:pic>
      <p:pic>
        <p:nvPicPr>
          <p:cNvPr id="7172" name="Picture 4" descr="I:\фото свирск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14" y="3613029"/>
            <a:ext cx="3924786" cy="294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876800" y="609600"/>
            <a:ext cx="38100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РОДИНА - это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943600" y="41910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Улица</a:t>
            </a:r>
          </a:p>
          <a:p>
            <a:pPr algn="ctr"/>
            <a:r>
              <a:rPr lang="ru-RU" dirty="0" smtClean="0"/>
              <a:t>Дом</a:t>
            </a:r>
          </a:p>
          <a:p>
            <a:pPr algn="ctr"/>
            <a:r>
              <a:rPr lang="ru-RU" dirty="0" smtClean="0"/>
              <a:t>Школа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124200" y="40386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4800" y="3657600"/>
            <a:ext cx="121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47800" y="4343400"/>
            <a:ext cx="121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28600" y="5105400"/>
            <a:ext cx="121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сестра брат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47800" y="5181600"/>
            <a:ext cx="1905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 -</a:t>
            </a:r>
            <a:r>
              <a:rPr lang="ru-RU" dirty="0" err="1" smtClean="0"/>
              <a:t>классники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267200" y="2286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43400" y="3124200"/>
            <a:ext cx="2514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10000" y="35052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</p:cNvCxnSpPr>
          <p:nvPr/>
        </p:nvCxnSpPr>
        <p:spPr>
          <a:xfrm flipH="1">
            <a:off x="1066800" y="3391693"/>
            <a:ext cx="1336536" cy="1713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  <a:endCxn id="8" idx="7"/>
          </p:cNvCxnSpPr>
          <p:nvPr/>
        </p:nvCxnSpPr>
        <p:spPr>
          <a:xfrm flipH="1">
            <a:off x="1345452" y="3391693"/>
            <a:ext cx="1057884" cy="377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3"/>
          </p:cNvCxnSpPr>
          <p:nvPr/>
        </p:nvCxnSpPr>
        <p:spPr>
          <a:xfrm flipH="1">
            <a:off x="2362200" y="3391693"/>
            <a:ext cx="41136" cy="1027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</p:cNvCxnSpPr>
          <p:nvPr/>
        </p:nvCxnSpPr>
        <p:spPr>
          <a:xfrm>
            <a:off x="2403336" y="3391693"/>
            <a:ext cx="492264" cy="1866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м\Pictures\i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2819400" cy="237714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057400" y="22860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МАЛАЯ РОДИНА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845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РОДИНА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произошло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</a:t>
            </a:r>
          </a:p>
          <a:p>
            <a:pPr algn="ctr"/>
            <a:r>
              <a:rPr lang="ru-RU" sz="44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древнего слова </a:t>
            </a:r>
            <a:r>
              <a:rPr lang="ru-RU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</a:t>
            </a:r>
            <a:endParaRPr lang="ru-RU" sz="4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05000"/>
            <a:ext cx="42380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ИТЕЛИ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14600"/>
            <a:ext cx="1929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ИЧ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781" y="3886200"/>
            <a:ext cx="3975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ОСЛОВНАЯ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4572000"/>
            <a:ext cx="2291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ИНА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7000" y="5257800"/>
            <a:ext cx="19005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7" name="Picture 3" descr="C:\Users\м\Pictures\i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076575" cy="2047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0" y="3124200"/>
            <a:ext cx="2086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НЯ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moja_malaja_rodina.kl.chas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71800" y="251460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 СВИРСК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G:\фото свирск\x_d96f53a1_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28800"/>
            <a:ext cx="404177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838200"/>
            <a:ext cx="5029200" cy="52578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Свирск</a:t>
            </a:r>
            <a:r>
              <a:rPr lang="ru-RU" dirty="0" smtClean="0"/>
              <a:t>-это небольшой город в сердце Иркутской области, который компактно расположился на живописном берегу Ангары. Зеленая с прозрачным воздухом природа располагает к здоровому отдыху и настраивает на позитивные мысли. Богатая история города погружает в атмосферу значимых для него событий. Песчаные заливы, пляжные зоны, парк развлечений с различными аттракционами, а также колесом обозрения, музей и памятники – это все делает наш город особенным и неповторимым!!!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свирск\600_400_ef2dabdd3637b48c8ca3a304f39f8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5076825" cy="3810000"/>
          </a:xfrm>
          <a:prstGeom prst="rect">
            <a:avLst/>
          </a:prstGeom>
          <a:noFill/>
        </p:spPr>
      </p:pic>
      <p:pic>
        <p:nvPicPr>
          <p:cNvPr id="2" name="Picture 3" descr="G:\фото свирск\lodoch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свирск\cf170fc12e47547693b4ab9eb7099e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9530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G:\фото свирск\kol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381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282_html_682ba8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1"/>
            <a:ext cx="6582297" cy="4495800"/>
          </a:xfrm>
          <a:prstGeom prst="rect">
            <a:avLst/>
          </a:prstGeom>
        </p:spPr>
      </p:pic>
      <p:pic>
        <p:nvPicPr>
          <p:cNvPr id="3" name="Рисунок 2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343400"/>
            <a:ext cx="27336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394</Words>
  <Application>Microsoft Office PowerPoint</Application>
  <PresentationFormat>Экран (4:3)</PresentationFormat>
  <Paragraphs>49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«Моя малая Родина»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Родина»</dc:title>
  <dc:creator>1</dc:creator>
  <cp:lastModifiedBy>Элина Сальникова</cp:lastModifiedBy>
  <cp:revision>30</cp:revision>
  <dcterms:created xsi:type="dcterms:W3CDTF">2017-04-19T11:37:44Z</dcterms:created>
  <dcterms:modified xsi:type="dcterms:W3CDTF">2017-12-10T22:50:39Z</dcterms:modified>
</cp:coreProperties>
</file>