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41" r:id="rId2"/>
    <p:sldId id="258" r:id="rId3"/>
    <p:sldId id="343" r:id="rId4"/>
    <p:sldId id="351" r:id="rId5"/>
    <p:sldId id="353" r:id="rId6"/>
    <p:sldId id="352" r:id="rId7"/>
    <p:sldId id="325" r:id="rId8"/>
    <p:sldId id="354" r:id="rId9"/>
    <p:sldId id="355" r:id="rId10"/>
    <p:sldId id="344" r:id="rId11"/>
    <p:sldId id="345" r:id="rId12"/>
    <p:sldId id="356" r:id="rId13"/>
    <p:sldId id="346" r:id="rId14"/>
    <p:sldId id="347" r:id="rId15"/>
    <p:sldId id="348" r:id="rId16"/>
    <p:sldId id="349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70" r:id="rId29"/>
    <p:sldId id="371" r:id="rId30"/>
    <p:sldId id="36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E1228B-8516-40CC-8081-EAA2FC2C353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1FA1DB-775A-4F2C-8E04-6852170C5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40EB2-802C-42B7-A611-D44D3B524D52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EBC41-E18A-4E22-A467-47D03415E7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F3ECA-85DC-4B71-A37E-2E8387FC4300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539D6-A241-41BF-814E-AA57A8C59B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54E88-8653-4B40-8D95-18AC97EDA744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6328A-8273-4B6B-BAF7-5B4E01E08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4D263-697F-4460-AA9C-BF1DAC123461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44C6F-436A-4C52-81EA-8A78D6D826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40D0F-D82F-4F65-A7F1-4ED3424C9484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7757C-D4DD-46B8-B13B-0A7738DCE1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6B32E-56FC-4ADE-9AA4-609E684AD3EC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54CBB-C830-4939-A63E-F4C5328877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A2D9EE-640C-4BDD-8531-36389BB8F931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EF717-049B-44D8-B6B4-AC61FD22DA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E3681-1FC0-42F2-9988-34852F315341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9D318-E58A-4084-A5C0-90E8AEE3A0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91334-0C62-4AE4-9831-98AABD88AC25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1E728-A8F3-4059-B6C4-17BE3D2F6E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43AF3-B0A3-4DC5-A820-1388DBE48DF0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D843E-5713-4182-8421-578D5BC559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5930B-7A33-42BD-9C12-947206EB7E2D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C2C49-A44A-4322-B64D-80E6B6710F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484C74-2682-44A9-B2AD-10864FC20635}" type="datetimeFigureOut">
              <a:rPr lang="ru-RU" smtClean="0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5EEDFA-FEB4-42B7-91D9-37C202032B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86;&#1097;&#1072;&#1085;&#1080;&#1077;%20&#1089;%20&#1073;&#1091;&#1082;&#1074;&#1072;&#1088;&#1105;&#1084;\&#1055;&#1077;&#1088;&#1074;&#1086;&#1082;&#1083;&#1072;&#1096;&#1082;&#1072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86;&#1097;&#1072;&#1085;&#1080;&#1077;%20&#1089;%20&#1073;&#1091;&#1082;&#1074;&#1072;&#1088;&#1105;&#1084;\&#1055;&#1077;&#1088;&#1074;&#1086;&#1082;&#1083;&#1072;&#1096;&#1082;&#1072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86;&#1097;&#1072;&#1085;&#1080;&#1077;%20&#1089;%20&#1073;&#1091;&#1082;&#1074;&#1072;&#1088;&#1105;&#1084;\&#1055;&#1077;&#1088;&#1074;&#1086;&#1082;&#1083;&#1072;&#1096;&#1082;&#1072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86;&#1097;&#1072;&#1085;&#1080;&#1077;%20&#1089;%20&#1073;&#1091;&#1082;&#1074;&#1072;&#1088;&#1105;&#1084;\&#1055;&#1077;&#1088;&#1074;&#1086;&#1082;&#1083;&#1072;&#1096;&#1082;&#1072;.mp3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86;&#1097;&#1072;&#1085;&#1080;&#1077;%20&#1089;%20&#1073;&#1091;&#1082;&#1074;&#1072;&#1088;&#1105;&#1084;\&#1055;&#1077;&#1088;&#1074;&#1086;&#1082;&#1083;&#1072;&#1096;&#1082;&#1072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86;&#1097;&#1072;&#1085;&#1080;&#1077;%20&#1089;%20&#1073;&#1091;&#1082;&#1074;&#1072;&#1088;&#1105;&#1084;\&#1055;&#1077;&#1088;&#1074;&#1086;&#1082;&#1083;&#1072;&#1096;&#1082;&#1072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86;&#1097;&#1072;&#1085;&#1080;&#1077;%20&#1089;%20&#1073;&#1091;&#1082;&#1074;&#1072;&#1088;&#1105;&#1084;\&#1055;&#1077;&#1088;&#1074;&#1086;&#1082;&#1083;&#1072;&#1096;&#1082;&#1072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692696"/>
            <a:ext cx="5328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Вы в школе почти целый год отучились,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Вы много успели и много узнали.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Писать и считать вы уже научились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И первые книжки свои прочитали.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А верным помощником в этом вам стала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Первая главная книжка.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И первые буквы она показала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Девчонкам своим и мальчишкам.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Буквы потом сложились в слова,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Слова в предложенья и фразы.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Огромный и красочный мир тогда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Открылся, ребята, вам сразу.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Вы прочитаете хороших книг немало,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Пускай года пройдут и много-много дней,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Вам Азбука хорошим другом стала,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Мы этот праздник посвящаем ей!</a:t>
            </a:r>
          </a:p>
        </p:txBody>
      </p:sp>
      <p:pic>
        <p:nvPicPr>
          <p:cNvPr id="3" name="Picture 4" descr="big"/>
          <p:cNvPicPr>
            <a:picLocks noChangeAspect="1" noChangeArrowheads="1"/>
          </p:cNvPicPr>
          <p:nvPr/>
        </p:nvPicPr>
        <p:blipFill>
          <a:blip r:embed="rId2" cstate="print"/>
          <a:srcRect l="2773" t="23331" r="3582" b="25007"/>
          <a:stretch>
            <a:fillRect/>
          </a:stretch>
        </p:blipFill>
        <p:spPr bwMode="auto">
          <a:xfrm>
            <a:off x="6516216" y="2204863"/>
            <a:ext cx="2627784" cy="239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big"/>
          <p:cNvPicPr>
            <a:picLocks noChangeAspect="1" noChangeArrowheads="1"/>
          </p:cNvPicPr>
          <p:nvPr/>
        </p:nvPicPr>
        <p:blipFill>
          <a:blip r:embed="rId2" cstate="print"/>
          <a:srcRect l="2773" t="23331" r="3582" b="25007"/>
          <a:stretch>
            <a:fillRect/>
          </a:stretch>
        </p:blipFill>
        <p:spPr bwMode="auto">
          <a:xfrm>
            <a:off x="107503" y="620688"/>
            <a:ext cx="229031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&amp;Rcy;&amp;acy;&amp;zcy;&amp;ncy;&amp;ocy;&amp;tscy;&amp;vcy;&amp;iecy;&amp;tcy;&amp;ncy;&amp;acy;&amp;yacy; &amp;acy;&amp;zcy;&amp;bcy;&amp;ucy;&amp;kcy;&amp;acy; &amp;dcy;&amp;lcy;&amp;yacy; &amp;dcy;&amp;iecy;&amp;tcy;&amp;iecy;&amp;jcy; &quot; &amp;SHcy;&amp;acy;&amp;bcy;&amp;lcy;&amp;ocy;&amp;ncy;&amp;ycy; photoshop &amp;icy; &amp;Rcy;&amp;acy;&amp;mcy;&amp;kcy;&amp;icy; &amp;dcy;&amp;l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20688"/>
            <a:ext cx="3816424" cy="5405700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ocuments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2287690" cy="2971242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ocuments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060848"/>
            <a:ext cx="2267744" cy="304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&amp;Tcy;. &amp;Acy;. &amp;Gcy;&amp;acy;&amp;jcy;&amp;vcy;&amp;ocy;&amp;rcy;&amp;ocy;&amp;ncy;&amp;scy;&amp;kcy;&amp;acy;&amp;yacy; // &amp;CHcy;&amp;icy;&amp;tcy;&amp;acy;&amp;iecy;&amp;mcy;, &amp;ucy;&amp;chcy;&amp;icy;&amp;mcy;&amp;scy;&amp;yacy;, &amp;icy;&amp;gcy;&amp;rcy;&amp;acy;&amp;iecy;&amp;mcy;. 2001. C. 104-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824536" cy="6030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:\Documents and Settings\Администратор\Рабочий стол\Мама\картинки школа\Image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ервокла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688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3728" y="548680"/>
            <a:ext cx="6048672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</a:rPr>
              <a:t>Прощай, Азбука!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1" y="1628800"/>
            <a:ext cx="282250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ocuments\0_123f63_21aab03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75048"/>
            <a:ext cx="273630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ocuments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5832648" cy="435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ocuments\i (8).jpg"/>
          <p:cNvPicPr>
            <a:picLocks noChangeAspect="1" noChangeArrowheads="1"/>
          </p:cNvPicPr>
          <p:nvPr/>
        </p:nvPicPr>
        <p:blipFill>
          <a:blip r:embed="rId2" cstate="print"/>
          <a:srcRect l="19634" t="29451" r="10422" b="16557"/>
          <a:stretch>
            <a:fillRect/>
          </a:stretch>
        </p:blipFill>
        <p:spPr bwMode="auto">
          <a:xfrm>
            <a:off x="1187624" y="764704"/>
            <a:ext cx="6716383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ocuments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2696"/>
            <a:ext cx="3744416" cy="50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дминистратор\Documents\i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56651"/>
            <a:ext cx="4536504" cy="452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лфавит.jpg"/>
          <p:cNvPicPr>
            <a:picLocks noChangeAspect="1"/>
          </p:cNvPicPr>
          <p:nvPr/>
        </p:nvPicPr>
        <p:blipFill>
          <a:blip r:embed="rId2" cstate="print"/>
          <a:srcRect l="1892" t="1892" r="1892" b="4183"/>
          <a:stretch>
            <a:fillRect/>
          </a:stretch>
        </p:blipFill>
        <p:spPr>
          <a:xfrm>
            <a:off x="2051720" y="404664"/>
            <a:ext cx="5040560" cy="492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дминистратор\Documents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71180"/>
            <a:ext cx="3672408" cy="4769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:\Documents and Settings\Администратор\Рабочий стол\Мама\картинки школа\Image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ервокла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688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3728" y="548680"/>
            <a:ext cx="6048672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</a:rPr>
              <a:t>Прощай, Азбука!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1" y="1628800"/>
            <a:ext cx="282250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ocuments\i (11).jpg"/>
          <p:cNvPicPr>
            <a:picLocks noChangeAspect="1" noChangeArrowheads="1"/>
          </p:cNvPicPr>
          <p:nvPr/>
        </p:nvPicPr>
        <p:blipFill>
          <a:blip r:embed="rId2" cstate="print"/>
          <a:srcRect l="19233" r="17035"/>
          <a:stretch>
            <a:fillRect/>
          </a:stretch>
        </p:blipFill>
        <p:spPr bwMode="auto">
          <a:xfrm>
            <a:off x="755576" y="478064"/>
            <a:ext cx="2304256" cy="2259724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ocuments\i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8680"/>
            <a:ext cx="2129408" cy="2119550"/>
          </a:xfrm>
          <a:prstGeom prst="rect">
            <a:avLst/>
          </a:prstGeom>
          <a:noFill/>
        </p:spPr>
      </p:pic>
      <p:pic>
        <p:nvPicPr>
          <p:cNvPr id="8196" name="Picture 4" descr="C:\Users\Администратор\Documents\a983a9a8255333a1b98b0d2a04e042f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48680"/>
            <a:ext cx="2771401" cy="1974830"/>
          </a:xfrm>
          <a:prstGeom prst="rect">
            <a:avLst/>
          </a:prstGeom>
          <a:noFill/>
        </p:spPr>
      </p:pic>
      <p:pic>
        <p:nvPicPr>
          <p:cNvPr id="8197" name="Picture 5" descr="C:\Users\Администратор\Documents\Image_cml.jpg"/>
          <p:cNvPicPr>
            <a:picLocks noChangeAspect="1" noChangeArrowheads="1"/>
          </p:cNvPicPr>
          <p:nvPr/>
        </p:nvPicPr>
        <p:blipFill>
          <a:blip r:embed="rId5" cstate="print"/>
          <a:srcRect t="19760" r="2751" b="14091"/>
          <a:stretch>
            <a:fillRect/>
          </a:stretch>
        </p:blipFill>
        <p:spPr bwMode="auto">
          <a:xfrm>
            <a:off x="539552" y="2852936"/>
            <a:ext cx="2520280" cy="1714296"/>
          </a:xfrm>
          <a:prstGeom prst="rect">
            <a:avLst/>
          </a:prstGeom>
          <a:noFill/>
        </p:spPr>
      </p:pic>
      <p:pic>
        <p:nvPicPr>
          <p:cNvPr id="8198" name="Picture 6" descr="C:\Users\Администратор\Documents\1797089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708920"/>
            <a:ext cx="2520280" cy="1764535"/>
          </a:xfrm>
          <a:prstGeom prst="rect">
            <a:avLst/>
          </a:prstGeom>
          <a:noFill/>
        </p:spPr>
      </p:pic>
      <p:pic>
        <p:nvPicPr>
          <p:cNvPr id="8199" name="Picture 7" descr="C:\Users\Администратор\Documents\1374236231_02.jpg"/>
          <p:cNvPicPr>
            <a:picLocks noChangeAspect="1" noChangeArrowheads="1"/>
          </p:cNvPicPr>
          <p:nvPr/>
        </p:nvPicPr>
        <p:blipFill>
          <a:blip r:embed="rId7" cstate="print"/>
          <a:srcRect l="7665" t="21272" r="6153" b="19761"/>
          <a:stretch>
            <a:fillRect/>
          </a:stretch>
        </p:blipFill>
        <p:spPr bwMode="auto">
          <a:xfrm>
            <a:off x="5796136" y="2617964"/>
            <a:ext cx="2808312" cy="1921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98884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АЗБУКА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cuments\b4DObudk216NzFcBZXKllq1qr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968552" cy="4860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7544" y="452103"/>
            <a:ext cx="2595405" cy="3480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56176" y="1676239"/>
            <a:ext cx="2664296" cy="357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алфавит.jpg"/>
          <p:cNvPicPr>
            <a:picLocks noChangeAspect="1"/>
          </p:cNvPicPr>
          <p:nvPr/>
        </p:nvPicPr>
        <p:blipFill>
          <a:blip r:embed="rId3" cstate="print"/>
          <a:srcRect l="1892" t="1892" r="1892" b="4183"/>
          <a:stretch>
            <a:fillRect/>
          </a:stretch>
        </p:blipFill>
        <p:spPr>
          <a:xfrm>
            <a:off x="2915816" y="1988840"/>
            <a:ext cx="3168352" cy="309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924944"/>
            <a:ext cx="67687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hangingPunct="0"/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parajit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МУЗЫКАЛЬНАЯ  ПЕРЕМЕНКА</a:t>
            </a:r>
          </a:p>
        </p:txBody>
      </p:sp>
      <p:pic>
        <p:nvPicPr>
          <p:cNvPr id="5" name="Picture 3" descr="&amp;Acy;&amp;ncy;&amp;ocy;&amp;ncy;&amp;scy;&amp;ycy;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77195"/>
            <a:ext cx="8064896" cy="297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6" descr="en0067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19909">
            <a:off x="3596032" y="4608886"/>
            <a:ext cx="515921" cy="1189243"/>
          </a:xfrm>
          <a:prstGeom prst="rect">
            <a:avLst/>
          </a:prstGeom>
          <a:noFill/>
        </p:spPr>
      </p:pic>
      <p:pic>
        <p:nvPicPr>
          <p:cNvPr id="7" name="Picture 136" descr="en0067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19909">
            <a:off x="4904408" y="4753962"/>
            <a:ext cx="535633" cy="1234679"/>
          </a:xfrm>
          <a:prstGeom prst="rect">
            <a:avLst/>
          </a:prstGeom>
          <a:noFill/>
        </p:spPr>
      </p:pic>
      <p:pic>
        <p:nvPicPr>
          <p:cNvPr id="8" name="Picture 136" descr="en0067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19909">
            <a:off x="6235410" y="4606726"/>
            <a:ext cx="475769" cy="1096688"/>
          </a:xfrm>
          <a:prstGeom prst="rect">
            <a:avLst/>
          </a:prstGeom>
          <a:noFill/>
        </p:spPr>
      </p:pic>
      <p:pic>
        <p:nvPicPr>
          <p:cNvPr id="9" name="Picture 136" descr="en0067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19909">
            <a:off x="7383405" y="4324231"/>
            <a:ext cx="570398" cy="1314816"/>
          </a:xfrm>
          <a:prstGeom prst="rect">
            <a:avLst/>
          </a:prstGeom>
          <a:noFill/>
        </p:spPr>
      </p:pic>
      <p:pic>
        <p:nvPicPr>
          <p:cNvPr id="10" name="Picture 136" descr="en0067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19909">
            <a:off x="334030" y="136603"/>
            <a:ext cx="466308" cy="1074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ocuments\i (13).jpg"/>
          <p:cNvPicPr>
            <a:picLocks noChangeAspect="1" noChangeArrowheads="1"/>
          </p:cNvPicPr>
          <p:nvPr/>
        </p:nvPicPr>
        <p:blipFill>
          <a:blip r:embed="rId2" cstate="print"/>
          <a:srcRect l="4959" r="8254"/>
          <a:stretch>
            <a:fillRect/>
          </a:stretch>
        </p:blipFill>
        <p:spPr bwMode="auto">
          <a:xfrm>
            <a:off x="1979712" y="568240"/>
            <a:ext cx="5184576" cy="4480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7544" y="452103"/>
            <a:ext cx="2595405" cy="3480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56176" y="1676239"/>
            <a:ext cx="2664296" cy="357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Администратор\Documents\re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7912" y="1196752"/>
            <a:ext cx="3069918" cy="425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:\Documents and Settings\Администратор\Рабочий стол\Мама\картинки школа\Image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ервокла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688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3728" y="548680"/>
            <a:ext cx="6048672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</a:rPr>
              <a:t>Спасибо, Азбука!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2726296"/>
            <a:ext cx="2736304" cy="363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:\Documents and Settings\Администратор\Рабочий стол\Мама\картинки школа\Image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ервокла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688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3728" y="548680"/>
            <a:ext cx="6048672" cy="132343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Здравствуй,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Литературное чтение!</a:t>
            </a:r>
          </a:p>
        </p:txBody>
      </p:sp>
      <p:pic>
        <p:nvPicPr>
          <p:cNvPr id="6" name="Picture 2" descr="C:\Users\Администратор\Documents\i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4474" y="2780928"/>
            <a:ext cx="2839825" cy="37450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:\Documents and Settings\Администратор\Рабочий стол\Мама\картинки школа\Image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ервокла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688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3728" y="548680"/>
            <a:ext cx="6048672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</a:rPr>
              <a:t>Прощай, Азбука!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1" y="1628800"/>
            <a:ext cx="282250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:\Documents and Settings\Администратор\Рабочий стол\Мама\картинки школа\Image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ервокла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688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3728" y="548680"/>
            <a:ext cx="6048672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</a:rPr>
              <a:t>Прощай, Азбука!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2726296"/>
            <a:ext cx="2736304" cy="363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8955253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75" y="692696"/>
            <a:ext cx="1107385" cy="32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8955253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1132070" cy="330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8955253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066232"/>
            <a:ext cx="1152128" cy="336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476672"/>
            <a:ext cx="58326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МОЛОДЦЫ !</a:t>
            </a:r>
          </a:p>
        </p:txBody>
      </p:sp>
      <p:pic>
        <p:nvPicPr>
          <p:cNvPr id="8" name="Picture 4" descr="11581329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1876">
            <a:off x="1311165" y="2001553"/>
            <a:ext cx="2553124" cy="251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11581329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1876">
            <a:off x="5565861" y="3554485"/>
            <a:ext cx="2534282" cy="249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11581329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1876">
            <a:off x="4964572" y="1592406"/>
            <a:ext cx="23050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7544" y="452103"/>
            <a:ext cx="2595405" cy="3480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56176" y="1676239"/>
            <a:ext cx="2664296" cy="357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алфавит.jpg"/>
          <p:cNvPicPr>
            <a:picLocks noChangeAspect="1"/>
          </p:cNvPicPr>
          <p:nvPr/>
        </p:nvPicPr>
        <p:blipFill>
          <a:blip r:embed="rId3" cstate="print"/>
          <a:srcRect l="1892" t="1892" r="1892" b="4183"/>
          <a:stretch>
            <a:fillRect/>
          </a:stretch>
        </p:blipFill>
        <p:spPr>
          <a:xfrm>
            <a:off x="2915816" y="1988840"/>
            <a:ext cx="3168352" cy="309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cuments\i.jpg"/>
          <p:cNvPicPr>
            <a:picLocks noChangeAspect="1" noChangeArrowheads="1"/>
          </p:cNvPicPr>
          <p:nvPr/>
        </p:nvPicPr>
        <p:blipFill>
          <a:blip r:embed="rId2" cstate="print"/>
          <a:srcRect l="30344" t="3129" r="12201" b="68143"/>
          <a:stretch>
            <a:fillRect/>
          </a:stretch>
        </p:blipFill>
        <p:spPr bwMode="auto">
          <a:xfrm>
            <a:off x="1979712" y="620688"/>
            <a:ext cx="475252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истратор\Documents\i.jpg"/>
          <p:cNvPicPr>
            <a:picLocks noChangeAspect="1" noChangeArrowheads="1"/>
          </p:cNvPicPr>
          <p:nvPr/>
        </p:nvPicPr>
        <p:blipFill>
          <a:blip r:embed="rId2" cstate="print"/>
          <a:srcRect l="45464" t="31856" r="4641" b="28832"/>
          <a:stretch>
            <a:fillRect/>
          </a:stretch>
        </p:blipFill>
        <p:spPr bwMode="auto">
          <a:xfrm>
            <a:off x="1403648" y="2905305"/>
            <a:ext cx="2592288" cy="204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дминистратор\Documents\m79c58a7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245" y="2924944"/>
            <a:ext cx="407199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3933056"/>
            <a:ext cx="59706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cuments\b4DObudk216NzFcBZXKllq1qr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968552" cy="4860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дминистратор\Documents\c03d78375ae8ece9f9fa5edd8360bab50d9bd776.jpeg"/>
          <p:cNvPicPr>
            <a:picLocks noChangeAspect="1" noChangeArrowheads="1"/>
          </p:cNvPicPr>
          <p:nvPr/>
        </p:nvPicPr>
        <p:blipFill>
          <a:blip r:embed="rId2" cstate="print"/>
          <a:srcRect l="3801" t="7017" r="8001" b="12986"/>
          <a:stretch>
            <a:fillRect/>
          </a:stretch>
        </p:blipFill>
        <p:spPr bwMode="auto">
          <a:xfrm>
            <a:off x="2411760" y="1412776"/>
            <a:ext cx="4422807" cy="3001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0"/>
            <a:ext cx="2291713" cy="307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876255" y="2060848"/>
            <a:ext cx="2267745" cy="304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истратор\Documents\Screenshot_3-4.jpg"/>
          <p:cNvPicPr>
            <a:picLocks noChangeAspect="1" noChangeArrowheads="1"/>
          </p:cNvPicPr>
          <p:nvPr/>
        </p:nvPicPr>
        <p:blipFill>
          <a:blip r:embed="rId2" cstate="print"/>
          <a:srcRect l="7777" r="14454"/>
          <a:stretch>
            <a:fillRect/>
          </a:stretch>
        </p:blipFill>
        <p:spPr bwMode="auto">
          <a:xfrm>
            <a:off x="2987824" y="2833070"/>
            <a:ext cx="3456384" cy="2756170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ocuments\i (3).jpg"/>
          <p:cNvPicPr>
            <a:picLocks noChangeAspect="1" noChangeArrowheads="1"/>
          </p:cNvPicPr>
          <p:nvPr/>
        </p:nvPicPr>
        <p:blipFill>
          <a:blip r:embed="rId3" cstate="print"/>
          <a:srcRect l="4482" r="4482"/>
          <a:stretch>
            <a:fillRect/>
          </a:stretch>
        </p:blipFill>
        <p:spPr bwMode="auto">
          <a:xfrm>
            <a:off x="0" y="476672"/>
            <a:ext cx="4103440" cy="2536954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ocuments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6672"/>
            <a:ext cx="2915816" cy="3141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:\Documents and Settings\Администратор\Рабочий стол\Мама\картинки школа\Image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ервокла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688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3728" y="548680"/>
            <a:ext cx="6048672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</a:rPr>
              <a:t>Прощай, Азбука!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1" y="1628800"/>
            <a:ext cx="282250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131</Words>
  <Application>Microsoft Office PowerPoint</Application>
  <PresentationFormat>Экран (4:3)</PresentationFormat>
  <Paragraphs>27</Paragraphs>
  <Slides>30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Gabriola</vt:lpstr>
      <vt:lpstr>Times New Roman</vt:lpstr>
      <vt:lpstr>Wingdings</vt:lpstr>
      <vt:lpstr>Тема11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Неля Вахрушева</cp:lastModifiedBy>
  <cp:revision>121</cp:revision>
  <dcterms:created xsi:type="dcterms:W3CDTF">2010-05-15T03:41:29Z</dcterms:created>
  <dcterms:modified xsi:type="dcterms:W3CDTF">2024-04-25T00:25:30Z</dcterms:modified>
</cp:coreProperties>
</file>